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6B68C-FF7F-4810-9A92-086CA4AD4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E0AB-53CC-4C0F-965F-9E08FBBE2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FF15E-0D9F-459D-AA9E-6F6BC9DD1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CA0A-2D86-4861-9A26-0498304984EA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31E1B-FBBB-49CD-84E8-1220A1DFC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5BB55-A015-4AD2-8999-0CAD8C6DF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390-54BE-4DFE-B85E-98FEF6B0B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11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A97FC-9424-4DB4-B81C-A0ACF15AF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F6D81-F40C-4429-A52E-6E7B2DB11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EF534-17B4-49B6-A2A1-49AE76171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CA0A-2D86-4861-9A26-0498304984EA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B805A-C0FE-48BF-9256-40EDCA8B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11EBD-3ABA-49EC-A815-D16D505B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390-54BE-4DFE-B85E-98FEF6B0B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5E077D-03CD-4BBA-84AB-C99E8AFC7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4D8A6-4D36-4149-851D-8B9600D1C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1D9C5-A98B-4BF3-BC60-333A833BB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CA0A-2D86-4861-9A26-0498304984EA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1A21E-9640-4548-A022-36C10745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66866-A30C-45F8-8448-62EBE616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390-54BE-4DFE-B85E-98FEF6B0B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6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7D44-7E18-4B21-9706-E1A05FC42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A3665-E22D-4548-A187-9416B8802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A67C1-C731-4F8C-B7B9-62121371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CA0A-2D86-4861-9A26-0498304984EA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35A3E-0D0B-448B-839B-5882A380B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243B0-6DB2-404F-ADA6-E5E60552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390-54BE-4DFE-B85E-98FEF6B0B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3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5798E-002E-4764-AF8B-10B346CD2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3A4BE-84E4-482E-86BF-8C5CBA9C6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33F6C-CDC3-45AD-8F63-F08B6B17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CA0A-2D86-4861-9A26-0498304984EA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72BB-1CCB-4B80-9BAD-271C1E355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C0B38-2FFA-494F-AC08-AE9A8855B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390-54BE-4DFE-B85E-98FEF6B0B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5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21694-91DA-4FD1-AACE-CF17F22AC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53A1C-1C27-481D-A94B-D3B3903AB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7AB8B-F8C9-4952-992E-57C22EBF0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89161-4237-4183-90AC-D88DD17A0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CA0A-2D86-4861-9A26-0498304984EA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10C4C-C242-4594-9DA2-DD7D0F1BA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F9F59D-1380-4FD6-B93D-250633DA3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390-54BE-4DFE-B85E-98FEF6B0B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00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3639E-CDFC-43AF-B463-9D190008D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18A3D-3734-4130-AAC8-7821BAC92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FCD252-1BF5-466B-A7C1-9B0EA76CC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E77D3-928E-4BE0-BEED-2ADFBC6E8F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E54FB7-A982-4D82-BA92-B7300278E0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FE8686-2E84-422C-BA62-F53418992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CA0A-2D86-4861-9A26-0498304984EA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D2E7BA-1C8A-461C-B0B3-C29B6581D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AF130F-2F45-4AAE-98BA-39FBCDCE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390-54BE-4DFE-B85E-98FEF6B0B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04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99EC-0E54-427F-AF64-A70F19CED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4895FC-9031-422C-807E-7A578755C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CA0A-2D86-4861-9A26-0498304984EA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09A514-CC2E-44B3-B6F1-FF5AFF36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EB470-3D27-4789-AC34-D91ECA1C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390-54BE-4DFE-B85E-98FEF6B0B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34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80BF4-4AE7-4A81-A439-3D2C6F0A8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CA0A-2D86-4861-9A26-0498304984EA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614CA2-E633-4A76-80E7-C2FDE65D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DA84D-4054-42A6-B8D0-E78A7629A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390-54BE-4DFE-B85E-98FEF6B0B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3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6E637-07D8-4604-8801-3881A06DD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0BD1C-298E-4BE8-A5DD-BB746E460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04EC2-2AB3-4ACC-87BD-37BF3E30E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2A20E-ED4C-4448-B2A8-900CA51D6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CA0A-2D86-4861-9A26-0498304984EA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8BF66-CC98-49F3-B4BB-E2BE294D8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BA5F8-E709-4DD6-A4F9-FBF6C153F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390-54BE-4DFE-B85E-98FEF6B0B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63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7E3F8-4861-4A82-919D-3989BA2F2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97CF58-4434-4398-8ABD-3E1872A9C9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E48A6-BB27-4495-9EE6-B54C3174A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442EA-1EA1-4FC7-B30C-11EA77B7C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CA0A-2D86-4861-9A26-0498304984EA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B0E0A-4524-4E0D-ABF5-E9FA5ACBF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C9624-A101-466D-9B37-60427A81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390-54BE-4DFE-B85E-98FEF6B0B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C92C84-4245-4F01-970E-AD34F4697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0AB53-0528-4F14-93E9-2CD5B6FDD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BDC11-D6DD-4F39-987B-8BC592B542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0CA0A-2D86-4861-9A26-0498304984EA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29AAD-3A34-48A6-9A08-E9D923A6F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DF48C-1633-4649-95D6-217EF15D7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10390-54BE-4DFE-B85E-98FEF6B0B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53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FF0C-E745-4ACC-984C-0140F3638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1411" y="1419958"/>
            <a:ext cx="4437185" cy="4090255"/>
          </a:xfrm>
        </p:spPr>
        <p:txBody>
          <a:bodyPr>
            <a:normAutofit fontScale="90000"/>
          </a:bodyPr>
          <a:lstStyle/>
          <a:p>
            <a:r>
              <a:rPr lang="en-GB" dirty="0"/>
              <a:t>Time saver standards for interior design and space planning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C75B3B-4C00-449A-8C12-261CA694C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53" y="-6877"/>
            <a:ext cx="5194423" cy="686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3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033EE-9C64-4B7F-8A73-EB2015B70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9838" y="1825625"/>
            <a:ext cx="3853962" cy="4351338"/>
          </a:xfrm>
        </p:spPr>
        <p:txBody>
          <a:bodyPr/>
          <a:lstStyle/>
          <a:p>
            <a:r>
              <a:rPr lang="en-GB" dirty="0"/>
              <a:t>https://drive.google.com/file/d/1OtQyDyQGmvUcezAjTU6IszDaCFKreWYi/view?usp=sharing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70C2D0-650D-4763-910A-9C3AF4ED7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53" y="-6877"/>
            <a:ext cx="5194423" cy="686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536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Time saver standards for interior design and space planning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saver standards for interior design and space planning</dc:title>
  <dc:creator>Maha Tariq</dc:creator>
  <cp:lastModifiedBy>Maha Tariq</cp:lastModifiedBy>
  <cp:revision>2</cp:revision>
  <dcterms:created xsi:type="dcterms:W3CDTF">2020-09-20T12:21:31Z</dcterms:created>
  <dcterms:modified xsi:type="dcterms:W3CDTF">2020-09-20T12:31:23Z</dcterms:modified>
</cp:coreProperties>
</file>